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40" r:id="rId4"/>
  </p:sldMasterIdLst>
  <p:notesMasterIdLst>
    <p:notesMasterId r:id="rId9"/>
  </p:notesMasterIdLst>
  <p:sldIdLst>
    <p:sldId id="260" r:id="rId5"/>
    <p:sldId id="262" r:id="rId6"/>
    <p:sldId id="259"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1" autoAdjust="0"/>
    <p:restoredTop sz="94634" autoAdjust="0"/>
  </p:normalViewPr>
  <p:slideViewPr>
    <p:cSldViewPr snapToGrid="0">
      <p:cViewPr varScale="1">
        <p:scale>
          <a:sx n="129" d="100"/>
          <a:sy n="129" d="100"/>
        </p:scale>
        <p:origin x="110" y="120"/>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5127D9-E544-48C4-8220-B17196310CB4}" type="doc">
      <dgm:prSet loTypeId="urn:microsoft.com/office/officeart/2018/5/layout/IconCircleLabelList" loCatId="icon" qsTypeId="urn:microsoft.com/office/officeart/2005/8/quickstyle/simple1" qsCatId="simple" csTypeId="urn:microsoft.com/office/officeart/2018/5/colors/Iconchunking_neutralicon_accent1_2" csCatId="accent1" phldr="1"/>
      <dgm:spPr/>
      <dgm:t>
        <a:bodyPr/>
        <a:lstStyle/>
        <a:p>
          <a:endParaRPr lang="en-US"/>
        </a:p>
      </dgm:t>
    </dgm:pt>
    <dgm:pt modelId="{F563C468-F5B3-4D2E-B133-221C0E443730}">
      <dgm:prSet/>
      <dgm:spPr/>
      <dgm:t>
        <a:bodyPr/>
        <a:lstStyle/>
        <a:p>
          <a:pPr>
            <a:defRPr cap="all"/>
          </a:pPr>
          <a:r>
            <a:rPr lang="en-US" dirty="0"/>
            <a:t>Immensely Reduce time Grocery Shopping</a:t>
          </a:r>
        </a:p>
      </dgm:t>
    </dgm:pt>
    <dgm:pt modelId="{E4AF0BE0-9EE3-4A25-BD45-7D46D8EC4224}" type="parTrans" cxnId="{85446A51-E375-46C9-B20F-E4522D4C3F29}">
      <dgm:prSet/>
      <dgm:spPr/>
      <dgm:t>
        <a:bodyPr/>
        <a:lstStyle/>
        <a:p>
          <a:endParaRPr lang="en-US"/>
        </a:p>
      </dgm:t>
    </dgm:pt>
    <dgm:pt modelId="{388AD050-FC91-46C1-AEBE-30C5710D9486}" type="sibTrans" cxnId="{85446A51-E375-46C9-B20F-E4522D4C3F29}">
      <dgm:prSet/>
      <dgm:spPr/>
      <dgm:t>
        <a:bodyPr/>
        <a:lstStyle/>
        <a:p>
          <a:endParaRPr lang="en-US"/>
        </a:p>
      </dgm:t>
    </dgm:pt>
    <dgm:pt modelId="{A75657DF-A545-4349-A286-2D38CB7D4B4A}">
      <dgm:prSet/>
      <dgm:spPr/>
      <dgm:t>
        <a:bodyPr/>
        <a:lstStyle/>
        <a:p>
          <a:pPr>
            <a:defRPr cap="all"/>
          </a:pPr>
          <a:r>
            <a:rPr lang="en-US"/>
            <a:t>Allow Users to pick up Exactly what they need</a:t>
          </a:r>
        </a:p>
      </dgm:t>
    </dgm:pt>
    <dgm:pt modelId="{E2B48BAD-7E94-4F88-95D5-E7510FDE0DCB}" type="parTrans" cxnId="{9AB7DEA6-4E52-4896-B85B-81A36A9C1330}">
      <dgm:prSet/>
      <dgm:spPr/>
      <dgm:t>
        <a:bodyPr/>
        <a:lstStyle/>
        <a:p>
          <a:endParaRPr lang="en-US"/>
        </a:p>
      </dgm:t>
    </dgm:pt>
    <dgm:pt modelId="{353F9B7C-EC0D-468C-8D9C-76DD3DD7FC3E}" type="sibTrans" cxnId="{9AB7DEA6-4E52-4896-B85B-81A36A9C1330}">
      <dgm:prSet/>
      <dgm:spPr/>
      <dgm:t>
        <a:bodyPr/>
        <a:lstStyle/>
        <a:p>
          <a:endParaRPr lang="en-US"/>
        </a:p>
      </dgm:t>
    </dgm:pt>
    <dgm:pt modelId="{AE42A96B-7E62-4014-B449-A4D51EC5E5FB}">
      <dgm:prSet/>
      <dgm:spPr/>
      <dgm:t>
        <a:bodyPr/>
        <a:lstStyle/>
        <a:p>
          <a:pPr>
            <a:defRPr cap="all"/>
          </a:pPr>
          <a:r>
            <a:rPr lang="en-US" dirty="0"/>
            <a:t>Utmost Convenience to USERS WITH TIME and effort</a:t>
          </a:r>
        </a:p>
      </dgm:t>
    </dgm:pt>
    <dgm:pt modelId="{ED0514A6-DFC1-4857-8989-12B35FE4DE1E}" type="parTrans" cxnId="{836FE673-F6E6-4AA1-94BA-61A25F2DC156}">
      <dgm:prSet/>
      <dgm:spPr/>
      <dgm:t>
        <a:bodyPr/>
        <a:lstStyle/>
        <a:p>
          <a:endParaRPr lang="en-US"/>
        </a:p>
      </dgm:t>
    </dgm:pt>
    <dgm:pt modelId="{33BB6616-2CD9-4486-9C4C-D49DB381CE48}" type="sibTrans" cxnId="{836FE673-F6E6-4AA1-94BA-61A25F2DC156}">
      <dgm:prSet/>
      <dgm:spPr/>
      <dgm:t>
        <a:bodyPr/>
        <a:lstStyle/>
        <a:p>
          <a:endParaRPr lang="en-US"/>
        </a:p>
      </dgm:t>
    </dgm:pt>
    <dgm:pt modelId="{207DB71E-3701-4A85-B780-F9909241E2AE}" type="pres">
      <dgm:prSet presAssocID="{8A5127D9-E544-48C4-8220-B17196310CB4}" presName="root" presStyleCnt="0">
        <dgm:presLayoutVars>
          <dgm:dir/>
          <dgm:resizeHandles val="exact"/>
        </dgm:presLayoutVars>
      </dgm:prSet>
      <dgm:spPr/>
    </dgm:pt>
    <dgm:pt modelId="{A564964E-294A-4D16-9802-E302E2F654D1}" type="pres">
      <dgm:prSet presAssocID="{F563C468-F5B3-4D2E-B133-221C0E443730}" presName="compNode" presStyleCnt="0"/>
      <dgm:spPr/>
    </dgm:pt>
    <dgm:pt modelId="{A4460523-F646-49BF-B563-E35C5616C125}" type="pres">
      <dgm:prSet presAssocID="{F563C468-F5B3-4D2E-B133-221C0E443730}" presName="iconBgRect" presStyleLbl="bgShp" presStyleIdx="0" presStyleCnt="3"/>
      <dgm:spPr>
        <a:solidFill>
          <a:schemeClr val="tx2"/>
        </a:solidFill>
      </dgm:spPr>
    </dgm:pt>
    <dgm:pt modelId="{B16FF6E0-0854-40F3-A459-451E65674DC5}" type="pres">
      <dgm:prSet presAssocID="{F563C468-F5B3-4D2E-B133-221C0E44373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hopping cart"/>
        </a:ext>
      </dgm:extLst>
    </dgm:pt>
    <dgm:pt modelId="{B01AB7F2-2F57-4AB7-8372-93B799D421D9}" type="pres">
      <dgm:prSet presAssocID="{F563C468-F5B3-4D2E-B133-221C0E443730}" presName="spaceRect" presStyleCnt="0"/>
      <dgm:spPr/>
    </dgm:pt>
    <dgm:pt modelId="{87154616-91F0-47F0-8A0D-AACA6F1DEDCF}" type="pres">
      <dgm:prSet presAssocID="{F563C468-F5B3-4D2E-B133-221C0E443730}" presName="textRect" presStyleLbl="revTx" presStyleIdx="0" presStyleCnt="3">
        <dgm:presLayoutVars>
          <dgm:chMax val="1"/>
          <dgm:chPref val="1"/>
        </dgm:presLayoutVars>
      </dgm:prSet>
      <dgm:spPr/>
    </dgm:pt>
    <dgm:pt modelId="{9CFDAEFE-FF76-421E-8418-E8671DE89F5F}" type="pres">
      <dgm:prSet presAssocID="{388AD050-FC91-46C1-AEBE-30C5710D9486}" presName="sibTrans" presStyleCnt="0"/>
      <dgm:spPr/>
    </dgm:pt>
    <dgm:pt modelId="{44E64C00-30C8-4A61-AF5D-69D1BB745458}" type="pres">
      <dgm:prSet presAssocID="{A75657DF-A545-4349-A286-2D38CB7D4B4A}" presName="compNode" presStyleCnt="0"/>
      <dgm:spPr/>
    </dgm:pt>
    <dgm:pt modelId="{7C33C357-4295-43C5-8279-87A82D946066}" type="pres">
      <dgm:prSet presAssocID="{A75657DF-A545-4349-A286-2D38CB7D4B4A}" presName="iconBgRect" presStyleLbl="bgShp" presStyleIdx="1" presStyleCnt="3"/>
      <dgm:spPr>
        <a:solidFill>
          <a:schemeClr val="tx2"/>
        </a:solidFill>
      </dgm:spPr>
    </dgm:pt>
    <dgm:pt modelId="{51769E2A-52AA-4E46-A424-BBB771FB9D2A}" type="pres">
      <dgm:prSet presAssocID="{A75657DF-A545-4349-A286-2D38CB7D4B4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hare With Person"/>
        </a:ext>
      </dgm:extLst>
    </dgm:pt>
    <dgm:pt modelId="{0DF669B1-F4BA-44FD-8F86-60C1B759A2B5}" type="pres">
      <dgm:prSet presAssocID="{A75657DF-A545-4349-A286-2D38CB7D4B4A}" presName="spaceRect" presStyleCnt="0"/>
      <dgm:spPr/>
    </dgm:pt>
    <dgm:pt modelId="{E858E898-48B9-45DD-8D04-4C5D6F83165A}" type="pres">
      <dgm:prSet presAssocID="{A75657DF-A545-4349-A286-2D38CB7D4B4A}" presName="textRect" presStyleLbl="revTx" presStyleIdx="1" presStyleCnt="3">
        <dgm:presLayoutVars>
          <dgm:chMax val="1"/>
          <dgm:chPref val="1"/>
        </dgm:presLayoutVars>
      </dgm:prSet>
      <dgm:spPr/>
    </dgm:pt>
    <dgm:pt modelId="{B458255E-FA70-4E6A-B4AC-3224AE827B4B}" type="pres">
      <dgm:prSet presAssocID="{353F9B7C-EC0D-468C-8D9C-76DD3DD7FC3E}" presName="sibTrans" presStyleCnt="0"/>
      <dgm:spPr/>
    </dgm:pt>
    <dgm:pt modelId="{71D2C2A8-E4B6-433F-B14D-0517AE92B312}" type="pres">
      <dgm:prSet presAssocID="{AE42A96B-7E62-4014-B449-A4D51EC5E5FB}" presName="compNode" presStyleCnt="0"/>
      <dgm:spPr/>
    </dgm:pt>
    <dgm:pt modelId="{F49D1810-723C-4403-A6BE-CC08F951A14C}" type="pres">
      <dgm:prSet presAssocID="{AE42A96B-7E62-4014-B449-A4D51EC5E5FB}" presName="iconBgRect" presStyleLbl="bgShp" presStyleIdx="2" presStyleCnt="3"/>
      <dgm:spPr>
        <a:solidFill>
          <a:schemeClr val="tx2"/>
        </a:solidFill>
      </dgm:spPr>
    </dgm:pt>
    <dgm:pt modelId="{53A39693-9BF4-4156-9EB2-B514FD974217}" type="pres">
      <dgm:prSet presAssocID="{AE42A96B-7E62-4014-B449-A4D51EC5E5F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9EAD1CD6-9C85-40DF-A09B-DEAB627C4877}" type="pres">
      <dgm:prSet presAssocID="{AE42A96B-7E62-4014-B449-A4D51EC5E5FB}" presName="spaceRect" presStyleCnt="0"/>
      <dgm:spPr/>
    </dgm:pt>
    <dgm:pt modelId="{959B7796-B53B-470F-BC60-95123BC384B9}" type="pres">
      <dgm:prSet presAssocID="{AE42A96B-7E62-4014-B449-A4D51EC5E5FB}" presName="textRect" presStyleLbl="revTx" presStyleIdx="2" presStyleCnt="3">
        <dgm:presLayoutVars>
          <dgm:chMax val="1"/>
          <dgm:chPref val="1"/>
        </dgm:presLayoutVars>
      </dgm:prSet>
      <dgm:spPr/>
    </dgm:pt>
  </dgm:ptLst>
  <dgm:cxnLst>
    <dgm:cxn modelId="{C71DC31A-2B11-4580-A226-D2F9653315F3}" type="presOf" srcId="{AE42A96B-7E62-4014-B449-A4D51EC5E5FB}" destId="{959B7796-B53B-470F-BC60-95123BC384B9}" srcOrd="0" destOrd="0" presId="urn:microsoft.com/office/officeart/2018/5/layout/IconCircleLabelList"/>
    <dgm:cxn modelId="{20942D23-A9E1-474D-B038-56A42ABDB70B}" type="presOf" srcId="{F563C468-F5B3-4D2E-B133-221C0E443730}" destId="{87154616-91F0-47F0-8A0D-AACA6F1DEDCF}" srcOrd="0" destOrd="0" presId="urn:microsoft.com/office/officeart/2018/5/layout/IconCircleLabelList"/>
    <dgm:cxn modelId="{85446A51-E375-46C9-B20F-E4522D4C3F29}" srcId="{8A5127D9-E544-48C4-8220-B17196310CB4}" destId="{F563C468-F5B3-4D2E-B133-221C0E443730}" srcOrd="0" destOrd="0" parTransId="{E4AF0BE0-9EE3-4A25-BD45-7D46D8EC4224}" sibTransId="{388AD050-FC91-46C1-AEBE-30C5710D9486}"/>
    <dgm:cxn modelId="{836FE673-F6E6-4AA1-94BA-61A25F2DC156}" srcId="{8A5127D9-E544-48C4-8220-B17196310CB4}" destId="{AE42A96B-7E62-4014-B449-A4D51EC5E5FB}" srcOrd="2" destOrd="0" parTransId="{ED0514A6-DFC1-4857-8989-12B35FE4DE1E}" sibTransId="{33BB6616-2CD9-4486-9C4C-D49DB381CE48}"/>
    <dgm:cxn modelId="{7C8C2889-8EE2-4C9B-8992-29ED6D489672}" type="presOf" srcId="{A75657DF-A545-4349-A286-2D38CB7D4B4A}" destId="{E858E898-48B9-45DD-8D04-4C5D6F83165A}" srcOrd="0" destOrd="0" presId="urn:microsoft.com/office/officeart/2018/5/layout/IconCircleLabelList"/>
    <dgm:cxn modelId="{9AB7DEA6-4E52-4896-B85B-81A36A9C1330}" srcId="{8A5127D9-E544-48C4-8220-B17196310CB4}" destId="{A75657DF-A545-4349-A286-2D38CB7D4B4A}" srcOrd="1" destOrd="0" parTransId="{E2B48BAD-7E94-4F88-95D5-E7510FDE0DCB}" sibTransId="{353F9B7C-EC0D-468C-8D9C-76DD3DD7FC3E}"/>
    <dgm:cxn modelId="{519E4EAD-B81D-4667-9A21-DC08C427BABA}" type="presOf" srcId="{8A5127D9-E544-48C4-8220-B17196310CB4}" destId="{207DB71E-3701-4A85-B780-F9909241E2AE}" srcOrd="0" destOrd="0" presId="urn:microsoft.com/office/officeart/2018/5/layout/IconCircleLabelList"/>
    <dgm:cxn modelId="{9331F354-A750-43D5-BED3-3118FFC8DCDC}" type="presParOf" srcId="{207DB71E-3701-4A85-B780-F9909241E2AE}" destId="{A564964E-294A-4D16-9802-E302E2F654D1}" srcOrd="0" destOrd="0" presId="urn:microsoft.com/office/officeart/2018/5/layout/IconCircleLabelList"/>
    <dgm:cxn modelId="{66EB95D7-BAD1-452E-9C38-8DEC4608EAE4}" type="presParOf" srcId="{A564964E-294A-4D16-9802-E302E2F654D1}" destId="{A4460523-F646-49BF-B563-E35C5616C125}" srcOrd="0" destOrd="0" presId="urn:microsoft.com/office/officeart/2018/5/layout/IconCircleLabelList"/>
    <dgm:cxn modelId="{F6A6CB17-E64E-4ABB-9D0B-510D2E8FE3AB}" type="presParOf" srcId="{A564964E-294A-4D16-9802-E302E2F654D1}" destId="{B16FF6E0-0854-40F3-A459-451E65674DC5}" srcOrd="1" destOrd="0" presId="urn:microsoft.com/office/officeart/2018/5/layout/IconCircleLabelList"/>
    <dgm:cxn modelId="{993DC671-886D-40FD-9C80-03F8A2A9BBD3}" type="presParOf" srcId="{A564964E-294A-4D16-9802-E302E2F654D1}" destId="{B01AB7F2-2F57-4AB7-8372-93B799D421D9}" srcOrd="2" destOrd="0" presId="urn:microsoft.com/office/officeart/2018/5/layout/IconCircleLabelList"/>
    <dgm:cxn modelId="{92DE0486-8A31-4571-B45E-E1D88E56427C}" type="presParOf" srcId="{A564964E-294A-4D16-9802-E302E2F654D1}" destId="{87154616-91F0-47F0-8A0D-AACA6F1DEDCF}" srcOrd="3" destOrd="0" presId="urn:microsoft.com/office/officeart/2018/5/layout/IconCircleLabelList"/>
    <dgm:cxn modelId="{D6B7877A-8A28-47A3-9D79-35D534F96290}" type="presParOf" srcId="{207DB71E-3701-4A85-B780-F9909241E2AE}" destId="{9CFDAEFE-FF76-421E-8418-E8671DE89F5F}" srcOrd="1" destOrd="0" presId="urn:microsoft.com/office/officeart/2018/5/layout/IconCircleLabelList"/>
    <dgm:cxn modelId="{3F562651-414B-4B25-BD8B-34289A4EA29F}" type="presParOf" srcId="{207DB71E-3701-4A85-B780-F9909241E2AE}" destId="{44E64C00-30C8-4A61-AF5D-69D1BB745458}" srcOrd="2" destOrd="0" presId="urn:microsoft.com/office/officeart/2018/5/layout/IconCircleLabelList"/>
    <dgm:cxn modelId="{D941DFBA-6226-49BC-81DA-B73E99435174}" type="presParOf" srcId="{44E64C00-30C8-4A61-AF5D-69D1BB745458}" destId="{7C33C357-4295-43C5-8279-87A82D946066}" srcOrd="0" destOrd="0" presId="urn:microsoft.com/office/officeart/2018/5/layout/IconCircleLabelList"/>
    <dgm:cxn modelId="{BAD3180C-4B4A-4C85-919E-3A45FB1416F7}" type="presParOf" srcId="{44E64C00-30C8-4A61-AF5D-69D1BB745458}" destId="{51769E2A-52AA-4E46-A424-BBB771FB9D2A}" srcOrd="1" destOrd="0" presId="urn:microsoft.com/office/officeart/2018/5/layout/IconCircleLabelList"/>
    <dgm:cxn modelId="{F4279196-1A19-4500-B9EF-505A2CEDAB36}" type="presParOf" srcId="{44E64C00-30C8-4A61-AF5D-69D1BB745458}" destId="{0DF669B1-F4BA-44FD-8F86-60C1B759A2B5}" srcOrd="2" destOrd="0" presId="urn:microsoft.com/office/officeart/2018/5/layout/IconCircleLabelList"/>
    <dgm:cxn modelId="{A6CF1EC8-16AF-4030-8CA3-5BF1F25A0255}" type="presParOf" srcId="{44E64C00-30C8-4A61-AF5D-69D1BB745458}" destId="{E858E898-48B9-45DD-8D04-4C5D6F83165A}" srcOrd="3" destOrd="0" presId="urn:microsoft.com/office/officeart/2018/5/layout/IconCircleLabelList"/>
    <dgm:cxn modelId="{737CDA8D-767D-478C-96C2-06792C15C018}" type="presParOf" srcId="{207DB71E-3701-4A85-B780-F9909241E2AE}" destId="{B458255E-FA70-4E6A-B4AC-3224AE827B4B}" srcOrd="3" destOrd="0" presId="urn:microsoft.com/office/officeart/2018/5/layout/IconCircleLabelList"/>
    <dgm:cxn modelId="{1C0CA909-FA1C-4C16-9ACD-07744FA4A821}" type="presParOf" srcId="{207DB71E-3701-4A85-B780-F9909241E2AE}" destId="{71D2C2A8-E4B6-433F-B14D-0517AE92B312}" srcOrd="4" destOrd="0" presId="urn:microsoft.com/office/officeart/2018/5/layout/IconCircleLabelList"/>
    <dgm:cxn modelId="{D7B919B1-3170-402D-84FA-BA2B7F16DB13}" type="presParOf" srcId="{71D2C2A8-E4B6-433F-B14D-0517AE92B312}" destId="{F49D1810-723C-4403-A6BE-CC08F951A14C}" srcOrd="0" destOrd="0" presId="urn:microsoft.com/office/officeart/2018/5/layout/IconCircleLabelList"/>
    <dgm:cxn modelId="{737E859D-A8A5-401C-BC79-19AC65024AD5}" type="presParOf" srcId="{71D2C2A8-E4B6-433F-B14D-0517AE92B312}" destId="{53A39693-9BF4-4156-9EB2-B514FD974217}" srcOrd="1" destOrd="0" presId="urn:microsoft.com/office/officeart/2018/5/layout/IconCircleLabelList"/>
    <dgm:cxn modelId="{34D07AEF-E6F9-4CC1-BFB7-FFE7B9B188A6}" type="presParOf" srcId="{71D2C2A8-E4B6-433F-B14D-0517AE92B312}" destId="{9EAD1CD6-9C85-40DF-A09B-DEAB627C4877}" srcOrd="2" destOrd="0" presId="urn:microsoft.com/office/officeart/2018/5/layout/IconCircleLabelList"/>
    <dgm:cxn modelId="{264E7041-35F1-41E1-AABF-12C4B06AF45C}" type="presParOf" srcId="{71D2C2A8-E4B6-433F-B14D-0517AE92B312}" destId="{959B7796-B53B-470F-BC60-95123BC384B9}"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5127D9-E544-48C4-8220-B17196310CB4}" type="doc">
      <dgm:prSet loTypeId="urn:microsoft.com/office/officeart/2018/5/layout/IconCircleLabelList" loCatId="icon" qsTypeId="urn:microsoft.com/office/officeart/2005/8/quickstyle/simple1" qsCatId="simple" csTypeId="urn:microsoft.com/office/officeart/2018/5/colors/Iconchunking_neutralicon_accent1_2" csCatId="accent1" phldr="1"/>
      <dgm:spPr/>
      <dgm:t>
        <a:bodyPr/>
        <a:lstStyle/>
        <a:p>
          <a:endParaRPr lang="en-US"/>
        </a:p>
      </dgm:t>
    </dgm:pt>
    <dgm:pt modelId="{F563C468-F5B3-4D2E-B133-221C0E443730}">
      <dgm:prSet/>
      <dgm:spPr/>
      <dgm:t>
        <a:bodyPr/>
        <a:lstStyle/>
        <a:p>
          <a:pPr>
            <a:defRPr cap="all"/>
          </a:pPr>
          <a:r>
            <a:rPr lang="en-US" dirty="0"/>
            <a:t>Know what they’re Selling to its Users</a:t>
          </a:r>
        </a:p>
      </dgm:t>
    </dgm:pt>
    <dgm:pt modelId="{E4AF0BE0-9EE3-4A25-BD45-7D46D8EC4224}" type="parTrans" cxnId="{85446A51-E375-46C9-B20F-E4522D4C3F29}">
      <dgm:prSet/>
      <dgm:spPr/>
      <dgm:t>
        <a:bodyPr/>
        <a:lstStyle/>
        <a:p>
          <a:endParaRPr lang="en-US"/>
        </a:p>
      </dgm:t>
    </dgm:pt>
    <dgm:pt modelId="{388AD050-FC91-46C1-AEBE-30C5710D9486}" type="sibTrans" cxnId="{85446A51-E375-46C9-B20F-E4522D4C3F29}">
      <dgm:prSet/>
      <dgm:spPr/>
      <dgm:t>
        <a:bodyPr/>
        <a:lstStyle/>
        <a:p>
          <a:endParaRPr lang="en-US"/>
        </a:p>
      </dgm:t>
    </dgm:pt>
    <dgm:pt modelId="{A75657DF-A545-4349-A286-2D38CB7D4B4A}">
      <dgm:prSet/>
      <dgm:spPr/>
      <dgm:t>
        <a:bodyPr/>
        <a:lstStyle/>
        <a:p>
          <a:pPr>
            <a:defRPr cap="all"/>
          </a:pPr>
          <a:r>
            <a:rPr lang="en-US"/>
            <a:t>Increase in Sales</a:t>
          </a:r>
        </a:p>
      </dgm:t>
    </dgm:pt>
    <dgm:pt modelId="{E2B48BAD-7E94-4F88-95D5-E7510FDE0DCB}" type="parTrans" cxnId="{9AB7DEA6-4E52-4896-B85B-81A36A9C1330}">
      <dgm:prSet/>
      <dgm:spPr/>
      <dgm:t>
        <a:bodyPr/>
        <a:lstStyle/>
        <a:p>
          <a:endParaRPr lang="en-US"/>
        </a:p>
      </dgm:t>
    </dgm:pt>
    <dgm:pt modelId="{353F9B7C-EC0D-468C-8D9C-76DD3DD7FC3E}" type="sibTrans" cxnId="{9AB7DEA6-4E52-4896-B85B-81A36A9C1330}">
      <dgm:prSet/>
      <dgm:spPr/>
      <dgm:t>
        <a:bodyPr/>
        <a:lstStyle/>
        <a:p>
          <a:endParaRPr lang="en-US"/>
        </a:p>
      </dgm:t>
    </dgm:pt>
    <dgm:pt modelId="{AE42A96B-7E62-4014-B449-A4D51EC5E5FB}">
      <dgm:prSet/>
      <dgm:spPr/>
      <dgm:t>
        <a:bodyPr/>
        <a:lstStyle/>
        <a:p>
          <a:pPr>
            <a:defRPr cap="all"/>
          </a:pPr>
          <a:r>
            <a:rPr lang="en-US"/>
            <a:t>Quicker Processing</a:t>
          </a:r>
        </a:p>
      </dgm:t>
    </dgm:pt>
    <dgm:pt modelId="{ED0514A6-DFC1-4857-8989-12B35FE4DE1E}" type="parTrans" cxnId="{836FE673-F6E6-4AA1-94BA-61A25F2DC156}">
      <dgm:prSet/>
      <dgm:spPr/>
      <dgm:t>
        <a:bodyPr/>
        <a:lstStyle/>
        <a:p>
          <a:endParaRPr lang="en-US"/>
        </a:p>
      </dgm:t>
    </dgm:pt>
    <dgm:pt modelId="{33BB6616-2CD9-4486-9C4C-D49DB381CE48}" type="sibTrans" cxnId="{836FE673-F6E6-4AA1-94BA-61A25F2DC156}">
      <dgm:prSet/>
      <dgm:spPr/>
      <dgm:t>
        <a:bodyPr/>
        <a:lstStyle/>
        <a:p>
          <a:endParaRPr lang="en-US"/>
        </a:p>
      </dgm:t>
    </dgm:pt>
    <dgm:pt modelId="{207DB71E-3701-4A85-B780-F9909241E2AE}" type="pres">
      <dgm:prSet presAssocID="{8A5127D9-E544-48C4-8220-B17196310CB4}" presName="root" presStyleCnt="0">
        <dgm:presLayoutVars>
          <dgm:dir/>
          <dgm:resizeHandles val="exact"/>
        </dgm:presLayoutVars>
      </dgm:prSet>
      <dgm:spPr/>
    </dgm:pt>
    <dgm:pt modelId="{A564964E-294A-4D16-9802-E302E2F654D1}" type="pres">
      <dgm:prSet presAssocID="{F563C468-F5B3-4D2E-B133-221C0E443730}" presName="compNode" presStyleCnt="0"/>
      <dgm:spPr/>
    </dgm:pt>
    <dgm:pt modelId="{A4460523-F646-49BF-B563-E35C5616C125}" type="pres">
      <dgm:prSet presAssocID="{F563C468-F5B3-4D2E-B133-221C0E443730}" presName="iconBgRect" presStyleLbl="bgShp" presStyleIdx="0" presStyleCnt="3"/>
      <dgm:spPr>
        <a:solidFill>
          <a:schemeClr val="tx2"/>
        </a:solidFill>
      </dgm:spPr>
    </dgm:pt>
    <dgm:pt modelId="{B16FF6E0-0854-40F3-A459-451E65674DC5}" type="pres">
      <dgm:prSet presAssocID="{F563C468-F5B3-4D2E-B133-221C0E44373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dvertising"/>
        </a:ext>
      </dgm:extLst>
    </dgm:pt>
    <dgm:pt modelId="{B01AB7F2-2F57-4AB7-8372-93B799D421D9}" type="pres">
      <dgm:prSet presAssocID="{F563C468-F5B3-4D2E-B133-221C0E443730}" presName="spaceRect" presStyleCnt="0"/>
      <dgm:spPr/>
    </dgm:pt>
    <dgm:pt modelId="{87154616-91F0-47F0-8A0D-AACA6F1DEDCF}" type="pres">
      <dgm:prSet presAssocID="{F563C468-F5B3-4D2E-B133-221C0E443730}" presName="textRect" presStyleLbl="revTx" presStyleIdx="0" presStyleCnt="3">
        <dgm:presLayoutVars>
          <dgm:chMax val="1"/>
          <dgm:chPref val="1"/>
        </dgm:presLayoutVars>
      </dgm:prSet>
      <dgm:spPr/>
    </dgm:pt>
    <dgm:pt modelId="{9CFDAEFE-FF76-421E-8418-E8671DE89F5F}" type="pres">
      <dgm:prSet presAssocID="{388AD050-FC91-46C1-AEBE-30C5710D9486}" presName="sibTrans" presStyleCnt="0"/>
      <dgm:spPr/>
    </dgm:pt>
    <dgm:pt modelId="{44E64C00-30C8-4A61-AF5D-69D1BB745458}" type="pres">
      <dgm:prSet presAssocID="{A75657DF-A545-4349-A286-2D38CB7D4B4A}" presName="compNode" presStyleCnt="0"/>
      <dgm:spPr/>
    </dgm:pt>
    <dgm:pt modelId="{7C33C357-4295-43C5-8279-87A82D946066}" type="pres">
      <dgm:prSet presAssocID="{A75657DF-A545-4349-A286-2D38CB7D4B4A}" presName="iconBgRect" presStyleLbl="bgShp" presStyleIdx="1" presStyleCnt="3"/>
      <dgm:spPr>
        <a:solidFill>
          <a:schemeClr val="tx2"/>
        </a:solidFill>
      </dgm:spPr>
    </dgm:pt>
    <dgm:pt modelId="{51769E2A-52AA-4E46-A424-BBB771FB9D2A}" type="pres">
      <dgm:prSet presAssocID="{A75657DF-A545-4349-A286-2D38CB7D4B4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Graph with Upward Trend"/>
        </a:ext>
      </dgm:extLst>
    </dgm:pt>
    <dgm:pt modelId="{0DF669B1-F4BA-44FD-8F86-60C1B759A2B5}" type="pres">
      <dgm:prSet presAssocID="{A75657DF-A545-4349-A286-2D38CB7D4B4A}" presName="spaceRect" presStyleCnt="0"/>
      <dgm:spPr/>
    </dgm:pt>
    <dgm:pt modelId="{E858E898-48B9-45DD-8D04-4C5D6F83165A}" type="pres">
      <dgm:prSet presAssocID="{A75657DF-A545-4349-A286-2D38CB7D4B4A}" presName="textRect" presStyleLbl="revTx" presStyleIdx="1" presStyleCnt="3">
        <dgm:presLayoutVars>
          <dgm:chMax val="1"/>
          <dgm:chPref val="1"/>
        </dgm:presLayoutVars>
      </dgm:prSet>
      <dgm:spPr/>
    </dgm:pt>
    <dgm:pt modelId="{B458255E-FA70-4E6A-B4AC-3224AE827B4B}" type="pres">
      <dgm:prSet presAssocID="{353F9B7C-EC0D-468C-8D9C-76DD3DD7FC3E}" presName="sibTrans" presStyleCnt="0"/>
      <dgm:spPr/>
    </dgm:pt>
    <dgm:pt modelId="{71D2C2A8-E4B6-433F-B14D-0517AE92B312}" type="pres">
      <dgm:prSet presAssocID="{AE42A96B-7E62-4014-B449-A4D51EC5E5FB}" presName="compNode" presStyleCnt="0"/>
      <dgm:spPr/>
    </dgm:pt>
    <dgm:pt modelId="{F49D1810-723C-4403-A6BE-CC08F951A14C}" type="pres">
      <dgm:prSet presAssocID="{AE42A96B-7E62-4014-B449-A4D51EC5E5FB}" presName="iconBgRect" presStyleLbl="bgShp" presStyleIdx="2" presStyleCnt="3"/>
      <dgm:spPr>
        <a:solidFill>
          <a:schemeClr val="tx2"/>
        </a:solidFill>
      </dgm:spPr>
    </dgm:pt>
    <dgm:pt modelId="{53A39693-9BF4-4156-9EB2-B514FD974217}" type="pres">
      <dgm:prSet presAssocID="{AE42A96B-7E62-4014-B449-A4D51EC5E5F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ears"/>
        </a:ext>
      </dgm:extLst>
    </dgm:pt>
    <dgm:pt modelId="{9EAD1CD6-9C85-40DF-A09B-DEAB627C4877}" type="pres">
      <dgm:prSet presAssocID="{AE42A96B-7E62-4014-B449-A4D51EC5E5FB}" presName="spaceRect" presStyleCnt="0"/>
      <dgm:spPr/>
    </dgm:pt>
    <dgm:pt modelId="{959B7796-B53B-470F-BC60-95123BC384B9}" type="pres">
      <dgm:prSet presAssocID="{AE42A96B-7E62-4014-B449-A4D51EC5E5FB}" presName="textRect" presStyleLbl="revTx" presStyleIdx="2" presStyleCnt="3">
        <dgm:presLayoutVars>
          <dgm:chMax val="1"/>
          <dgm:chPref val="1"/>
        </dgm:presLayoutVars>
      </dgm:prSet>
      <dgm:spPr/>
    </dgm:pt>
  </dgm:ptLst>
  <dgm:cxnLst>
    <dgm:cxn modelId="{C71DC31A-2B11-4580-A226-D2F9653315F3}" type="presOf" srcId="{AE42A96B-7E62-4014-B449-A4D51EC5E5FB}" destId="{959B7796-B53B-470F-BC60-95123BC384B9}" srcOrd="0" destOrd="0" presId="urn:microsoft.com/office/officeart/2018/5/layout/IconCircleLabelList"/>
    <dgm:cxn modelId="{20942D23-A9E1-474D-B038-56A42ABDB70B}" type="presOf" srcId="{F563C468-F5B3-4D2E-B133-221C0E443730}" destId="{87154616-91F0-47F0-8A0D-AACA6F1DEDCF}" srcOrd="0" destOrd="0" presId="urn:microsoft.com/office/officeart/2018/5/layout/IconCircleLabelList"/>
    <dgm:cxn modelId="{85446A51-E375-46C9-B20F-E4522D4C3F29}" srcId="{8A5127D9-E544-48C4-8220-B17196310CB4}" destId="{F563C468-F5B3-4D2E-B133-221C0E443730}" srcOrd="0" destOrd="0" parTransId="{E4AF0BE0-9EE3-4A25-BD45-7D46D8EC4224}" sibTransId="{388AD050-FC91-46C1-AEBE-30C5710D9486}"/>
    <dgm:cxn modelId="{836FE673-F6E6-4AA1-94BA-61A25F2DC156}" srcId="{8A5127D9-E544-48C4-8220-B17196310CB4}" destId="{AE42A96B-7E62-4014-B449-A4D51EC5E5FB}" srcOrd="2" destOrd="0" parTransId="{ED0514A6-DFC1-4857-8989-12B35FE4DE1E}" sibTransId="{33BB6616-2CD9-4486-9C4C-D49DB381CE48}"/>
    <dgm:cxn modelId="{7C8C2889-8EE2-4C9B-8992-29ED6D489672}" type="presOf" srcId="{A75657DF-A545-4349-A286-2D38CB7D4B4A}" destId="{E858E898-48B9-45DD-8D04-4C5D6F83165A}" srcOrd="0" destOrd="0" presId="urn:microsoft.com/office/officeart/2018/5/layout/IconCircleLabelList"/>
    <dgm:cxn modelId="{9AB7DEA6-4E52-4896-B85B-81A36A9C1330}" srcId="{8A5127D9-E544-48C4-8220-B17196310CB4}" destId="{A75657DF-A545-4349-A286-2D38CB7D4B4A}" srcOrd="1" destOrd="0" parTransId="{E2B48BAD-7E94-4F88-95D5-E7510FDE0DCB}" sibTransId="{353F9B7C-EC0D-468C-8D9C-76DD3DD7FC3E}"/>
    <dgm:cxn modelId="{519E4EAD-B81D-4667-9A21-DC08C427BABA}" type="presOf" srcId="{8A5127D9-E544-48C4-8220-B17196310CB4}" destId="{207DB71E-3701-4A85-B780-F9909241E2AE}" srcOrd="0" destOrd="0" presId="urn:microsoft.com/office/officeart/2018/5/layout/IconCircleLabelList"/>
    <dgm:cxn modelId="{9331F354-A750-43D5-BED3-3118FFC8DCDC}" type="presParOf" srcId="{207DB71E-3701-4A85-B780-F9909241E2AE}" destId="{A564964E-294A-4D16-9802-E302E2F654D1}" srcOrd="0" destOrd="0" presId="urn:microsoft.com/office/officeart/2018/5/layout/IconCircleLabelList"/>
    <dgm:cxn modelId="{66EB95D7-BAD1-452E-9C38-8DEC4608EAE4}" type="presParOf" srcId="{A564964E-294A-4D16-9802-E302E2F654D1}" destId="{A4460523-F646-49BF-B563-E35C5616C125}" srcOrd="0" destOrd="0" presId="urn:microsoft.com/office/officeart/2018/5/layout/IconCircleLabelList"/>
    <dgm:cxn modelId="{F6A6CB17-E64E-4ABB-9D0B-510D2E8FE3AB}" type="presParOf" srcId="{A564964E-294A-4D16-9802-E302E2F654D1}" destId="{B16FF6E0-0854-40F3-A459-451E65674DC5}" srcOrd="1" destOrd="0" presId="urn:microsoft.com/office/officeart/2018/5/layout/IconCircleLabelList"/>
    <dgm:cxn modelId="{993DC671-886D-40FD-9C80-03F8A2A9BBD3}" type="presParOf" srcId="{A564964E-294A-4D16-9802-E302E2F654D1}" destId="{B01AB7F2-2F57-4AB7-8372-93B799D421D9}" srcOrd="2" destOrd="0" presId="urn:microsoft.com/office/officeart/2018/5/layout/IconCircleLabelList"/>
    <dgm:cxn modelId="{92DE0486-8A31-4571-B45E-E1D88E56427C}" type="presParOf" srcId="{A564964E-294A-4D16-9802-E302E2F654D1}" destId="{87154616-91F0-47F0-8A0D-AACA6F1DEDCF}" srcOrd="3" destOrd="0" presId="urn:microsoft.com/office/officeart/2018/5/layout/IconCircleLabelList"/>
    <dgm:cxn modelId="{D6B7877A-8A28-47A3-9D79-35D534F96290}" type="presParOf" srcId="{207DB71E-3701-4A85-B780-F9909241E2AE}" destId="{9CFDAEFE-FF76-421E-8418-E8671DE89F5F}" srcOrd="1" destOrd="0" presId="urn:microsoft.com/office/officeart/2018/5/layout/IconCircleLabelList"/>
    <dgm:cxn modelId="{3F562651-414B-4B25-BD8B-34289A4EA29F}" type="presParOf" srcId="{207DB71E-3701-4A85-B780-F9909241E2AE}" destId="{44E64C00-30C8-4A61-AF5D-69D1BB745458}" srcOrd="2" destOrd="0" presId="urn:microsoft.com/office/officeart/2018/5/layout/IconCircleLabelList"/>
    <dgm:cxn modelId="{D941DFBA-6226-49BC-81DA-B73E99435174}" type="presParOf" srcId="{44E64C00-30C8-4A61-AF5D-69D1BB745458}" destId="{7C33C357-4295-43C5-8279-87A82D946066}" srcOrd="0" destOrd="0" presId="urn:microsoft.com/office/officeart/2018/5/layout/IconCircleLabelList"/>
    <dgm:cxn modelId="{BAD3180C-4B4A-4C85-919E-3A45FB1416F7}" type="presParOf" srcId="{44E64C00-30C8-4A61-AF5D-69D1BB745458}" destId="{51769E2A-52AA-4E46-A424-BBB771FB9D2A}" srcOrd="1" destOrd="0" presId="urn:microsoft.com/office/officeart/2018/5/layout/IconCircleLabelList"/>
    <dgm:cxn modelId="{F4279196-1A19-4500-B9EF-505A2CEDAB36}" type="presParOf" srcId="{44E64C00-30C8-4A61-AF5D-69D1BB745458}" destId="{0DF669B1-F4BA-44FD-8F86-60C1B759A2B5}" srcOrd="2" destOrd="0" presId="urn:microsoft.com/office/officeart/2018/5/layout/IconCircleLabelList"/>
    <dgm:cxn modelId="{A6CF1EC8-16AF-4030-8CA3-5BF1F25A0255}" type="presParOf" srcId="{44E64C00-30C8-4A61-AF5D-69D1BB745458}" destId="{E858E898-48B9-45DD-8D04-4C5D6F83165A}" srcOrd="3" destOrd="0" presId="urn:microsoft.com/office/officeart/2018/5/layout/IconCircleLabelList"/>
    <dgm:cxn modelId="{737CDA8D-767D-478C-96C2-06792C15C018}" type="presParOf" srcId="{207DB71E-3701-4A85-B780-F9909241E2AE}" destId="{B458255E-FA70-4E6A-B4AC-3224AE827B4B}" srcOrd="3" destOrd="0" presId="urn:microsoft.com/office/officeart/2018/5/layout/IconCircleLabelList"/>
    <dgm:cxn modelId="{1C0CA909-FA1C-4C16-9ACD-07744FA4A821}" type="presParOf" srcId="{207DB71E-3701-4A85-B780-F9909241E2AE}" destId="{71D2C2A8-E4B6-433F-B14D-0517AE92B312}" srcOrd="4" destOrd="0" presId="urn:microsoft.com/office/officeart/2018/5/layout/IconCircleLabelList"/>
    <dgm:cxn modelId="{D7B919B1-3170-402D-84FA-BA2B7F16DB13}" type="presParOf" srcId="{71D2C2A8-E4B6-433F-B14D-0517AE92B312}" destId="{F49D1810-723C-4403-A6BE-CC08F951A14C}" srcOrd="0" destOrd="0" presId="urn:microsoft.com/office/officeart/2018/5/layout/IconCircleLabelList"/>
    <dgm:cxn modelId="{737E859D-A8A5-401C-BC79-19AC65024AD5}" type="presParOf" srcId="{71D2C2A8-E4B6-433F-B14D-0517AE92B312}" destId="{53A39693-9BF4-4156-9EB2-B514FD974217}" srcOrd="1" destOrd="0" presId="urn:microsoft.com/office/officeart/2018/5/layout/IconCircleLabelList"/>
    <dgm:cxn modelId="{34D07AEF-E6F9-4CC1-BFB7-FFE7B9B188A6}" type="presParOf" srcId="{71D2C2A8-E4B6-433F-B14D-0517AE92B312}" destId="{9EAD1CD6-9C85-40DF-A09B-DEAB627C4877}" srcOrd="2" destOrd="0" presId="urn:microsoft.com/office/officeart/2018/5/layout/IconCircleLabelList"/>
    <dgm:cxn modelId="{264E7041-35F1-41E1-AABF-12C4B06AF45C}" type="presParOf" srcId="{71D2C2A8-E4B6-433F-B14D-0517AE92B312}" destId="{959B7796-B53B-470F-BC60-95123BC384B9}"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460523-F646-49BF-B563-E35C5616C125}">
      <dsp:nvSpPr>
        <dsp:cNvPr id="0" name=""/>
        <dsp:cNvSpPr/>
      </dsp:nvSpPr>
      <dsp:spPr>
        <a:xfrm>
          <a:off x="631612" y="157116"/>
          <a:ext cx="1955812" cy="1955812"/>
        </a:xfrm>
        <a:prstGeom prst="ellipse">
          <a:avLst/>
        </a:prstGeom>
        <a:solidFill>
          <a:schemeClr val="tx2"/>
        </a:solidFill>
        <a:ln>
          <a:noFill/>
        </a:ln>
        <a:effectLst/>
      </dsp:spPr>
      <dsp:style>
        <a:lnRef idx="0">
          <a:scrgbClr r="0" g="0" b="0"/>
        </a:lnRef>
        <a:fillRef idx="1">
          <a:scrgbClr r="0" g="0" b="0"/>
        </a:fillRef>
        <a:effectRef idx="0">
          <a:scrgbClr r="0" g="0" b="0"/>
        </a:effectRef>
        <a:fontRef idx="minor"/>
      </dsp:style>
    </dsp:sp>
    <dsp:sp modelId="{B16FF6E0-0854-40F3-A459-451E65674DC5}">
      <dsp:nvSpPr>
        <dsp:cNvPr id="0" name=""/>
        <dsp:cNvSpPr/>
      </dsp:nvSpPr>
      <dsp:spPr>
        <a:xfrm>
          <a:off x="1048425" y="573929"/>
          <a:ext cx="1122187" cy="1122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7154616-91F0-47F0-8A0D-AACA6F1DEDCF}">
      <dsp:nvSpPr>
        <dsp:cNvPr id="0" name=""/>
        <dsp:cNvSpPr/>
      </dsp:nvSpPr>
      <dsp:spPr>
        <a:xfrm>
          <a:off x="6393" y="2722117"/>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cap="all"/>
          </a:pPr>
          <a:r>
            <a:rPr lang="en-US" sz="2000" kern="1200" dirty="0"/>
            <a:t>Immensely Reduce time Grocery Shopping</a:t>
          </a:r>
        </a:p>
      </dsp:txBody>
      <dsp:txXfrm>
        <a:off x="6393" y="2722117"/>
        <a:ext cx="3206250" cy="720000"/>
      </dsp:txXfrm>
    </dsp:sp>
    <dsp:sp modelId="{7C33C357-4295-43C5-8279-87A82D946066}">
      <dsp:nvSpPr>
        <dsp:cNvPr id="0" name=""/>
        <dsp:cNvSpPr/>
      </dsp:nvSpPr>
      <dsp:spPr>
        <a:xfrm>
          <a:off x="4398956" y="157116"/>
          <a:ext cx="1955812" cy="1955812"/>
        </a:xfrm>
        <a:prstGeom prst="ellipse">
          <a:avLst/>
        </a:prstGeom>
        <a:solidFill>
          <a:schemeClr val="tx2"/>
        </a:solidFill>
        <a:ln>
          <a:noFill/>
        </a:ln>
        <a:effectLst/>
      </dsp:spPr>
      <dsp:style>
        <a:lnRef idx="0">
          <a:scrgbClr r="0" g="0" b="0"/>
        </a:lnRef>
        <a:fillRef idx="1">
          <a:scrgbClr r="0" g="0" b="0"/>
        </a:fillRef>
        <a:effectRef idx="0">
          <a:scrgbClr r="0" g="0" b="0"/>
        </a:effectRef>
        <a:fontRef idx="minor"/>
      </dsp:style>
    </dsp:sp>
    <dsp:sp modelId="{51769E2A-52AA-4E46-A424-BBB771FB9D2A}">
      <dsp:nvSpPr>
        <dsp:cNvPr id="0" name=""/>
        <dsp:cNvSpPr/>
      </dsp:nvSpPr>
      <dsp:spPr>
        <a:xfrm>
          <a:off x="4815768" y="573929"/>
          <a:ext cx="1122187" cy="1122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858E898-48B9-45DD-8D04-4C5D6F83165A}">
      <dsp:nvSpPr>
        <dsp:cNvPr id="0" name=""/>
        <dsp:cNvSpPr/>
      </dsp:nvSpPr>
      <dsp:spPr>
        <a:xfrm>
          <a:off x="3773737" y="2722117"/>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cap="all"/>
          </a:pPr>
          <a:r>
            <a:rPr lang="en-US" sz="2000" kern="1200"/>
            <a:t>Allow Users to pick up Exactly what they need</a:t>
          </a:r>
        </a:p>
      </dsp:txBody>
      <dsp:txXfrm>
        <a:off x="3773737" y="2722117"/>
        <a:ext cx="3206250" cy="720000"/>
      </dsp:txXfrm>
    </dsp:sp>
    <dsp:sp modelId="{F49D1810-723C-4403-A6BE-CC08F951A14C}">
      <dsp:nvSpPr>
        <dsp:cNvPr id="0" name=""/>
        <dsp:cNvSpPr/>
      </dsp:nvSpPr>
      <dsp:spPr>
        <a:xfrm>
          <a:off x="8166300" y="157116"/>
          <a:ext cx="1955812" cy="1955812"/>
        </a:xfrm>
        <a:prstGeom prst="ellipse">
          <a:avLst/>
        </a:prstGeom>
        <a:solidFill>
          <a:schemeClr val="tx2"/>
        </a:solidFill>
        <a:ln>
          <a:noFill/>
        </a:ln>
        <a:effectLst/>
      </dsp:spPr>
      <dsp:style>
        <a:lnRef idx="0">
          <a:scrgbClr r="0" g="0" b="0"/>
        </a:lnRef>
        <a:fillRef idx="1">
          <a:scrgbClr r="0" g="0" b="0"/>
        </a:fillRef>
        <a:effectRef idx="0">
          <a:scrgbClr r="0" g="0" b="0"/>
        </a:effectRef>
        <a:fontRef idx="minor"/>
      </dsp:style>
    </dsp:sp>
    <dsp:sp modelId="{53A39693-9BF4-4156-9EB2-B514FD974217}">
      <dsp:nvSpPr>
        <dsp:cNvPr id="0" name=""/>
        <dsp:cNvSpPr/>
      </dsp:nvSpPr>
      <dsp:spPr>
        <a:xfrm>
          <a:off x="8583112" y="573929"/>
          <a:ext cx="1122187" cy="1122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59B7796-B53B-470F-BC60-95123BC384B9}">
      <dsp:nvSpPr>
        <dsp:cNvPr id="0" name=""/>
        <dsp:cNvSpPr/>
      </dsp:nvSpPr>
      <dsp:spPr>
        <a:xfrm>
          <a:off x="7541081" y="2722117"/>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cap="all"/>
          </a:pPr>
          <a:r>
            <a:rPr lang="en-US" sz="2000" kern="1200" dirty="0"/>
            <a:t>Utmost Convenience to USERS WITH TIME and effort</a:t>
          </a:r>
        </a:p>
      </dsp:txBody>
      <dsp:txXfrm>
        <a:off x="7541081" y="2722117"/>
        <a:ext cx="32062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460523-F646-49BF-B563-E35C5616C125}">
      <dsp:nvSpPr>
        <dsp:cNvPr id="0" name=""/>
        <dsp:cNvSpPr/>
      </dsp:nvSpPr>
      <dsp:spPr>
        <a:xfrm>
          <a:off x="631612" y="157116"/>
          <a:ext cx="1955812" cy="1955812"/>
        </a:xfrm>
        <a:prstGeom prst="ellipse">
          <a:avLst/>
        </a:prstGeom>
        <a:solidFill>
          <a:schemeClr val="tx2"/>
        </a:solidFill>
        <a:ln>
          <a:noFill/>
        </a:ln>
        <a:effectLst/>
      </dsp:spPr>
      <dsp:style>
        <a:lnRef idx="0">
          <a:scrgbClr r="0" g="0" b="0"/>
        </a:lnRef>
        <a:fillRef idx="1">
          <a:scrgbClr r="0" g="0" b="0"/>
        </a:fillRef>
        <a:effectRef idx="0">
          <a:scrgbClr r="0" g="0" b="0"/>
        </a:effectRef>
        <a:fontRef idx="minor"/>
      </dsp:style>
    </dsp:sp>
    <dsp:sp modelId="{B16FF6E0-0854-40F3-A459-451E65674DC5}">
      <dsp:nvSpPr>
        <dsp:cNvPr id="0" name=""/>
        <dsp:cNvSpPr/>
      </dsp:nvSpPr>
      <dsp:spPr>
        <a:xfrm>
          <a:off x="1048425" y="573929"/>
          <a:ext cx="1122187" cy="1122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7154616-91F0-47F0-8A0D-AACA6F1DEDCF}">
      <dsp:nvSpPr>
        <dsp:cNvPr id="0" name=""/>
        <dsp:cNvSpPr/>
      </dsp:nvSpPr>
      <dsp:spPr>
        <a:xfrm>
          <a:off x="6393" y="2722117"/>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dirty="0"/>
            <a:t>Know what they’re Selling to its Users</a:t>
          </a:r>
        </a:p>
      </dsp:txBody>
      <dsp:txXfrm>
        <a:off x="6393" y="2722117"/>
        <a:ext cx="3206250" cy="720000"/>
      </dsp:txXfrm>
    </dsp:sp>
    <dsp:sp modelId="{7C33C357-4295-43C5-8279-87A82D946066}">
      <dsp:nvSpPr>
        <dsp:cNvPr id="0" name=""/>
        <dsp:cNvSpPr/>
      </dsp:nvSpPr>
      <dsp:spPr>
        <a:xfrm>
          <a:off x="4398956" y="157116"/>
          <a:ext cx="1955812" cy="1955812"/>
        </a:xfrm>
        <a:prstGeom prst="ellipse">
          <a:avLst/>
        </a:prstGeom>
        <a:solidFill>
          <a:schemeClr val="tx2"/>
        </a:solidFill>
        <a:ln>
          <a:noFill/>
        </a:ln>
        <a:effectLst/>
      </dsp:spPr>
      <dsp:style>
        <a:lnRef idx="0">
          <a:scrgbClr r="0" g="0" b="0"/>
        </a:lnRef>
        <a:fillRef idx="1">
          <a:scrgbClr r="0" g="0" b="0"/>
        </a:fillRef>
        <a:effectRef idx="0">
          <a:scrgbClr r="0" g="0" b="0"/>
        </a:effectRef>
        <a:fontRef idx="minor"/>
      </dsp:style>
    </dsp:sp>
    <dsp:sp modelId="{51769E2A-52AA-4E46-A424-BBB771FB9D2A}">
      <dsp:nvSpPr>
        <dsp:cNvPr id="0" name=""/>
        <dsp:cNvSpPr/>
      </dsp:nvSpPr>
      <dsp:spPr>
        <a:xfrm>
          <a:off x="4815768" y="573929"/>
          <a:ext cx="1122187" cy="1122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858E898-48B9-45DD-8D04-4C5D6F83165A}">
      <dsp:nvSpPr>
        <dsp:cNvPr id="0" name=""/>
        <dsp:cNvSpPr/>
      </dsp:nvSpPr>
      <dsp:spPr>
        <a:xfrm>
          <a:off x="3773737" y="2722117"/>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Increase in Sales</a:t>
          </a:r>
        </a:p>
      </dsp:txBody>
      <dsp:txXfrm>
        <a:off x="3773737" y="2722117"/>
        <a:ext cx="3206250" cy="720000"/>
      </dsp:txXfrm>
    </dsp:sp>
    <dsp:sp modelId="{F49D1810-723C-4403-A6BE-CC08F951A14C}">
      <dsp:nvSpPr>
        <dsp:cNvPr id="0" name=""/>
        <dsp:cNvSpPr/>
      </dsp:nvSpPr>
      <dsp:spPr>
        <a:xfrm>
          <a:off x="8166300" y="157116"/>
          <a:ext cx="1955812" cy="1955812"/>
        </a:xfrm>
        <a:prstGeom prst="ellipse">
          <a:avLst/>
        </a:prstGeom>
        <a:solidFill>
          <a:schemeClr val="tx2"/>
        </a:solidFill>
        <a:ln>
          <a:noFill/>
        </a:ln>
        <a:effectLst/>
      </dsp:spPr>
      <dsp:style>
        <a:lnRef idx="0">
          <a:scrgbClr r="0" g="0" b="0"/>
        </a:lnRef>
        <a:fillRef idx="1">
          <a:scrgbClr r="0" g="0" b="0"/>
        </a:fillRef>
        <a:effectRef idx="0">
          <a:scrgbClr r="0" g="0" b="0"/>
        </a:effectRef>
        <a:fontRef idx="minor"/>
      </dsp:style>
    </dsp:sp>
    <dsp:sp modelId="{53A39693-9BF4-4156-9EB2-B514FD974217}">
      <dsp:nvSpPr>
        <dsp:cNvPr id="0" name=""/>
        <dsp:cNvSpPr/>
      </dsp:nvSpPr>
      <dsp:spPr>
        <a:xfrm>
          <a:off x="8583112" y="573929"/>
          <a:ext cx="1122187" cy="1122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59B7796-B53B-470F-BC60-95123BC384B9}">
      <dsp:nvSpPr>
        <dsp:cNvPr id="0" name=""/>
        <dsp:cNvSpPr/>
      </dsp:nvSpPr>
      <dsp:spPr>
        <a:xfrm>
          <a:off x="7541081" y="2722117"/>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Quicker Processing</a:t>
          </a:r>
        </a:p>
      </dsp:txBody>
      <dsp:txXfrm>
        <a:off x="7541081" y="2722117"/>
        <a:ext cx="3206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18A437-91FB-4FB3-8FC2-9F674E6A454F}" type="datetimeFigureOut">
              <a:rPr lang="en-US" smtClean="0"/>
              <a:t>2/7/2020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937A20-946F-4FE9-9157-769BA906E7B5}" type="slidenum">
              <a:rPr lang="en-US" smtClean="0"/>
              <a:t>‹#›</a:t>
            </a:fld>
            <a:endParaRPr lang="en-US" dirty="0"/>
          </a:p>
        </p:txBody>
      </p:sp>
    </p:spTree>
    <p:extLst>
      <p:ext uri="{BB962C8B-B14F-4D97-AF65-F5344CB8AC3E}">
        <p14:creationId xmlns:p14="http://schemas.microsoft.com/office/powerpoint/2010/main" val="186062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19745A9D-2034-43A0-8CC4-56A06FE630E6}" type="datetime1">
              <a:rPr lang="en-US" smtClean="0"/>
              <a:t>2/7/2020</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39CFF6F-0C74-4A13-B58B-0388B11F7BDF}" type="datetime1">
              <a:rPr lang="en-US" smtClean="0"/>
              <a:t>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F47B6B-C82D-452C-9AF5-AE113117096C}" type="datetime1">
              <a:rPr lang="en-US" smtClean="0"/>
              <a:t>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4BADD5-4D46-4D60-8999-54D1907EC62B}" type="datetime1">
              <a:rPr lang="en-US" smtClean="0"/>
              <a:t>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A8AF52-A35B-49D6-9AAE-59CF99BF4750}" type="datetime1">
              <a:rPr lang="en-US" smtClean="0"/>
              <a:t>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1FB979-2F5C-40FA-A13F-B6A00A8AA685}" type="datetime1">
              <a:rPr lang="en-US" smtClean="0"/>
              <a:t>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DA4F0F-ADD7-41EA-8DC2-2E2A3502B34E}" type="datetime1">
              <a:rPr lang="en-US" smtClean="0"/>
              <a:t>2/7/2020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C0CAA22-1073-4951-A48E-333A90A082F4}" type="datetime1">
              <a:rPr lang="en-US" smtClean="0"/>
              <a:t>2/7/2020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411681-0DF0-4920-8B35-57C3BE1FE277}" type="datetime1">
              <a:rPr lang="en-US" smtClean="0"/>
              <a:t>2/7/2020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08602C64-F8A6-4C16-A190-2317293DBE5C}" type="datetime1">
              <a:rPr lang="en-US" smtClean="0"/>
              <a:t>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F90C348E-FFE0-4E6D-ADF6-D74F6D9755A2}" type="datetime1">
              <a:rPr lang="en-US" smtClean="0"/>
              <a:t>2/7/2020</a:t>
            </a:fld>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EF20994C-E75A-463D-B1FB-9A4B00C17887}" type="datetime1">
              <a:rPr lang="en-US" smtClean="0"/>
              <a:t>2/7/2020</a:t>
            </a:fld>
            <a:endParaRPr lang="en-US" dirty="0"/>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dirty="0"/>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FFE50961-0F1B-484C-85BC-4BD16B9FF9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erial view of skyscrapers&#10;">
            <a:extLst>
              <a:ext uri="{FF2B5EF4-FFF2-40B4-BE49-F238E27FC236}">
                <a16:creationId xmlns:a16="http://schemas.microsoft.com/office/drawing/2014/main" id="{C2E432BE-5B0D-44E9-8E24-37DD769DEAB0}"/>
              </a:ext>
            </a:extLst>
          </p:cNvPr>
          <p:cNvPicPr>
            <a:picLocks noChangeAspect="1"/>
          </p:cNvPicPr>
          <p:nvPr/>
        </p:nvPicPr>
        <p:blipFill rotWithShape="1">
          <a:blip r:embed="rId2">
            <a:alphaModFix amt="40000"/>
          </a:blip>
          <a:srcRect t="7320" b="8411"/>
          <a:stretch/>
        </p:blipFill>
        <p:spPr>
          <a:xfrm>
            <a:off x="20" y="10"/>
            <a:ext cx="12191980" cy="6857990"/>
          </a:xfrm>
          <a:prstGeom prst="rect">
            <a:avLst/>
          </a:prstGeom>
        </p:spPr>
      </p:pic>
      <p:sp>
        <p:nvSpPr>
          <p:cNvPr id="2" name="Title 1">
            <a:extLst>
              <a:ext uri="{FF2B5EF4-FFF2-40B4-BE49-F238E27FC236}">
                <a16:creationId xmlns:a16="http://schemas.microsoft.com/office/drawing/2014/main" id="{F3F7B797-3BDC-40F9-8E80-CB0B0C130324}"/>
              </a:ext>
            </a:extLst>
          </p:cNvPr>
          <p:cNvSpPr>
            <a:spLocks noGrp="1"/>
          </p:cNvSpPr>
          <p:nvPr>
            <p:ph type="ctrTitle"/>
          </p:nvPr>
        </p:nvSpPr>
        <p:spPr>
          <a:xfrm>
            <a:off x="603504" y="770467"/>
            <a:ext cx="10782300" cy="3352800"/>
          </a:xfrm>
        </p:spPr>
        <p:txBody>
          <a:bodyPr>
            <a:normAutofit/>
          </a:bodyPr>
          <a:lstStyle/>
          <a:p>
            <a:r>
              <a:rPr lang="en-US" sz="6600" dirty="0">
                <a:solidFill>
                  <a:schemeClr val="tx1"/>
                </a:solidFill>
              </a:rPr>
              <a:t>Whole Foods Ordering System </a:t>
            </a:r>
          </a:p>
        </p:txBody>
      </p:sp>
      <p:sp>
        <p:nvSpPr>
          <p:cNvPr id="3" name="Subtitle 2">
            <a:extLst>
              <a:ext uri="{FF2B5EF4-FFF2-40B4-BE49-F238E27FC236}">
                <a16:creationId xmlns:a16="http://schemas.microsoft.com/office/drawing/2014/main" id="{3902D97B-B3A5-4723-92DA-D3BB12BDECBA}"/>
              </a:ext>
            </a:extLst>
          </p:cNvPr>
          <p:cNvSpPr>
            <a:spLocks noGrp="1"/>
          </p:cNvSpPr>
          <p:nvPr>
            <p:ph type="subTitle" idx="1"/>
          </p:nvPr>
        </p:nvSpPr>
        <p:spPr>
          <a:xfrm>
            <a:off x="667512" y="4206876"/>
            <a:ext cx="9228201" cy="1645920"/>
          </a:xfrm>
        </p:spPr>
        <p:txBody>
          <a:bodyPr>
            <a:normAutofit lnSpcReduction="10000"/>
          </a:bodyPr>
          <a:lstStyle/>
          <a:p>
            <a:r>
              <a:rPr lang="en-US" dirty="0">
                <a:solidFill>
                  <a:schemeClr val="tx1"/>
                </a:solidFill>
              </a:rPr>
              <a:t>Christian Taro Magpantay</a:t>
            </a:r>
          </a:p>
          <a:p>
            <a:r>
              <a:rPr lang="en-US" dirty="0">
                <a:solidFill>
                  <a:schemeClr val="tx1"/>
                </a:solidFill>
              </a:rPr>
              <a:t>Jerome </a:t>
            </a:r>
            <a:r>
              <a:rPr lang="en-US" dirty="0" err="1">
                <a:solidFill>
                  <a:schemeClr val="tx1"/>
                </a:solidFill>
              </a:rPr>
              <a:t>Fulgado</a:t>
            </a:r>
            <a:r>
              <a:rPr lang="en-US" dirty="0">
                <a:solidFill>
                  <a:schemeClr val="tx1"/>
                </a:solidFill>
              </a:rPr>
              <a:t> </a:t>
            </a:r>
          </a:p>
          <a:p>
            <a:r>
              <a:rPr lang="en-US" dirty="0">
                <a:solidFill>
                  <a:schemeClr val="tx1"/>
                </a:solidFill>
              </a:rPr>
              <a:t>Christian Alcalde</a:t>
            </a:r>
          </a:p>
        </p:txBody>
      </p:sp>
    </p:spTree>
    <p:extLst>
      <p:ext uri="{BB962C8B-B14F-4D97-AF65-F5344CB8AC3E}">
        <p14:creationId xmlns:p14="http://schemas.microsoft.com/office/powerpoint/2010/main" val="313034757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EBC01-042E-45C6-9F28-ECCD5D4EC496}"/>
              </a:ext>
            </a:extLst>
          </p:cNvPr>
          <p:cNvSpPr>
            <a:spLocks noGrp="1"/>
          </p:cNvSpPr>
          <p:nvPr>
            <p:ph type="title"/>
          </p:nvPr>
        </p:nvSpPr>
        <p:spPr/>
        <p:txBody>
          <a:bodyPr/>
          <a:lstStyle/>
          <a:p>
            <a:r>
              <a:rPr lang="en-US" dirty="0">
                <a:solidFill>
                  <a:schemeClr val="tx1"/>
                </a:solidFill>
              </a:rPr>
              <a:t>What is the ordering system about?</a:t>
            </a:r>
          </a:p>
        </p:txBody>
      </p:sp>
      <p:sp>
        <p:nvSpPr>
          <p:cNvPr id="3" name="Content Placeholder 2">
            <a:extLst>
              <a:ext uri="{FF2B5EF4-FFF2-40B4-BE49-F238E27FC236}">
                <a16:creationId xmlns:a16="http://schemas.microsoft.com/office/drawing/2014/main" id="{C574F13B-4838-4A75-9531-C7F275B93DF8}"/>
              </a:ext>
            </a:extLst>
          </p:cNvPr>
          <p:cNvSpPr>
            <a:spLocks noGrp="1"/>
          </p:cNvSpPr>
          <p:nvPr>
            <p:ph idx="1"/>
          </p:nvPr>
        </p:nvSpPr>
        <p:spPr>
          <a:xfrm>
            <a:off x="676656" y="2790701"/>
            <a:ext cx="10753725" cy="2987164"/>
          </a:xfrm>
        </p:spPr>
        <p:txBody>
          <a:bodyPr/>
          <a:lstStyle/>
          <a:p>
            <a:pPr>
              <a:lnSpc>
                <a:spcPct val="150000"/>
              </a:lnSpc>
            </a:pPr>
            <a:r>
              <a:rPr lang="en-US" dirty="0"/>
              <a:t>A tool – that will allow users that are too busy to shop at a grocery store will be able to order their groceries or whatever is available at the store such as Whole Foods, online and be able to pick it up at the best possible store that factors in distance and the availability of items chosen by the user.</a:t>
            </a:r>
          </a:p>
        </p:txBody>
      </p:sp>
    </p:spTree>
    <p:extLst>
      <p:ext uri="{BB962C8B-B14F-4D97-AF65-F5344CB8AC3E}">
        <p14:creationId xmlns:p14="http://schemas.microsoft.com/office/powerpoint/2010/main" val="2667483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186C8-8AF5-4258-A684-57CF33F52F72}"/>
              </a:ext>
            </a:extLst>
          </p:cNvPr>
          <p:cNvSpPr>
            <a:spLocks noGrp="1"/>
          </p:cNvSpPr>
          <p:nvPr>
            <p:ph type="title"/>
          </p:nvPr>
        </p:nvSpPr>
        <p:spPr>
          <a:xfrm>
            <a:off x="657224" y="499533"/>
            <a:ext cx="10772775" cy="1658198"/>
          </a:xfrm>
        </p:spPr>
        <p:txBody>
          <a:bodyPr>
            <a:normAutofit/>
          </a:bodyPr>
          <a:lstStyle/>
          <a:p>
            <a:pPr algn="ctr"/>
            <a:r>
              <a:rPr lang="en-US" dirty="0">
                <a:solidFill>
                  <a:schemeClr val="tx1"/>
                </a:solidFill>
              </a:rPr>
              <a:t>What will this achieve for users?</a:t>
            </a:r>
          </a:p>
        </p:txBody>
      </p:sp>
      <p:graphicFrame>
        <p:nvGraphicFramePr>
          <p:cNvPr id="10" name="Content Placeholder 2" descr="SmartArt graphic placeholder">
            <a:extLst>
              <a:ext uri="{FF2B5EF4-FFF2-40B4-BE49-F238E27FC236}">
                <a16:creationId xmlns:a16="http://schemas.microsoft.com/office/drawing/2014/main" id="{8983DDF0-E08C-48D9-9C6F-678021BE8951}"/>
              </a:ext>
            </a:extLst>
          </p:cNvPr>
          <p:cNvGraphicFramePr>
            <a:graphicFrameLocks noGrp="1"/>
          </p:cNvGraphicFramePr>
          <p:nvPr>
            <p:ph idx="1"/>
            <p:extLst>
              <p:ext uri="{D42A27DB-BD31-4B8C-83A1-F6EECF244321}">
                <p14:modId xmlns:p14="http://schemas.microsoft.com/office/powerpoint/2010/main" val="155124945"/>
              </p:ext>
            </p:extLst>
          </p:nvPr>
        </p:nvGraphicFramePr>
        <p:xfrm>
          <a:off x="676275" y="2373549"/>
          <a:ext cx="10753725" cy="35992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9778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186C8-8AF5-4258-A684-57CF33F52F72}"/>
              </a:ext>
            </a:extLst>
          </p:cNvPr>
          <p:cNvSpPr>
            <a:spLocks noGrp="1"/>
          </p:cNvSpPr>
          <p:nvPr>
            <p:ph type="title"/>
          </p:nvPr>
        </p:nvSpPr>
        <p:spPr>
          <a:xfrm>
            <a:off x="657224" y="499533"/>
            <a:ext cx="10772775" cy="1658198"/>
          </a:xfrm>
        </p:spPr>
        <p:txBody>
          <a:bodyPr>
            <a:normAutofit/>
          </a:bodyPr>
          <a:lstStyle/>
          <a:p>
            <a:pPr algn="ctr"/>
            <a:r>
              <a:rPr lang="en-US" dirty="0">
                <a:solidFill>
                  <a:schemeClr val="tx1"/>
                </a:solidFill>
              </a:rPr>
              <a:t>What will it do for Whole Foods?</a:t>
            </a:r>
          </a:p>
        </p:txBody>
      </p:sp>
      <p:graphicFrame>
        <p:nvGraphicFramePr>
          <p:cNvPr id="10" name="Content Placeholder 2" descr="SmartArt graphic placeholder">
            <a:extLst>
              <a:ext uri="{FF2B5EF4-FFF2-40B4-BE49-F238E27FC236}">
                <a16:creationId xmlns:a16="http://schemas.microsoft.com/office/drawing/2014/main" id="{8983DDF0-E08C-48D9-9C6F-678021BE8951}"/>
              </a:ext>
            </a:extLst>
          </p:cNvPr>
          <p:cNvGraphicFramePr>
            <a:graphicFrameLocks noGrp="1"/>
          </p:cNvGraphicFramePr>
          <p:nvPr>
            <p:ph idx="1"/>
            <p:extLst>
              <p:ext uri="{D42A27DB-BD31-4B8C-83A1-F6EECF244321}">
                <p14:modId xmlns:p14="http://schemas.microsoft.com/office/powerpoint/2010/main" val="2924648501"/>
              </p:ext>
            </p:extLst>
          </p:nvPr>
        </p:nvGraphicFramePr>
        <p:xfrm>
          <a:off x="676275" y="2373549"/>
          <a:ext cx="10753725" cy="35992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56093926"/>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C13C901-7F07-466C-BBFB-37B66ED1F691}">
  <ds:schemaRefs>
    <ds:schemaRef ds:uri="http://purl.org/dc/dcmitype/"/>
    <ds:schemaRef ds:uri="16c05727-aa75-4e4a-9b5f-8a80a1165891"/>
    <ds:schemaRef ds:uri="http://schemas.openxmlformats.org/package/2006/metadata/core-properties"/>
    <ds:schemaRef ds:uri="http://www.w3.org/XML/1998/namespace"/>
    <ds:schemaRef ds:uri="http://schemas.microsoft.com/office/2006/documentManagement/types"/>
    <ds:schemaRef ds:uri="http://schemas.microsoft.com/office/infopath/2007/PartnerControls"/>
    <ds:schemaRef ds:uri="http://schemas.microsoft.com/office/2006/metadata/properties"/>
    <ds:schemaRef ds:uri="http://purl.org/dc/terms/"/>
    <ds:schemaRef ds:uri="71af3243-3dd4-4a8d-8c0d-dd76da1f02a5"/>
    <ds:schemaRef ds:uri="http://purl.org/dc/elements/1.1/"/>
  </ds:schemaRefs>
</ds:datastoreItem>
</file>

<file path=customXml/itemProps2.xml><?xml version="1.0" encoding="utf-8"?>
<ds:datastoreItem xmlns:ds="http://schemas.openxmlformats.org/officeDocument/2006/customXml" ds:itemID="{8C149337-CC20-42E7-8327-E5212BE3445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11AEF4D-E1F1-46B8-8C58-B490BFDD64A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Metropolitan design</Template>
  <TotalTime>0</TotalTime>
  <Words>130</Words>
  <Application>Microsoft Office PowerPoint</Application>
  <PresentationFormat>Widescreen</PresentationFormat>
  <Paragraphs>14</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Metropolitan</vt:lpstr>
      <vt:lpstr>Whole Foods Ordering System </vt:lpstr>
      <vt:lpstr>What is the ordering system about?</vt:lpstr>
      <vt:lpstr>What will this achieve for users?</vt:lpstr>
      <vt:lpstr>What will it do for Whole Foods?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2020-02-03T20:06:24Z</dcterms:created>
  <dcterms:modified xsi:type="dcterms:W3CDTF">2020-02-07T20:36:53Z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